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3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6" autoAdjust="0"/>
    <p:restoredTop sz="94660"/>
  </p:normalViewPr>
  <p:slideViewPr>
    <p:cSldViewPr snapToGrid="0">
      <p:cViewPr>
        <p:scale>
          <a:sx n="75" d="100"/>
          <a:sy n="75" d="100"/>
        </p:scale>
        <p:origin x="883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14380D-C1AE-3EBC-5B36-978A8F3A7B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533B9CA-7B2C-CF9A-CAEE-D68543BF7C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F39E5C-3E6C-6C62-5367-82051605F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4EFE8E-5B1B-1051-7BA5-827070CEB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882B67-DE20-19F1-80BE-68C4F2BF8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592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619E14-4FCA-D2B3-892D-6FA5A1274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B72ACB-F0B8-B9FD-6A05-2F7136BC45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E547E2-D57D-E31A-CBC3-290DE52DA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9CF377-713A-4B40-1E44-9F68742B0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3D161E-55EA-025A-F3D3-4D01894A0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680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A336732-D23F-D8A8-3F9E-F24D637295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146FC4-C0A1-95B2-60FE-BC552BC091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6FBA9-65BC-F5F5-CB81-30B687CDC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147F41-B87C-1211-59EE-12200A729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4F6944-C39E-3E4E-C113-B44BF182C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965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D3B27F-B7B2-2E8D-4EBA-D9797B1E2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6B7FF8-A1DB-9AAF-DE3D-7A3753ABE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B0B089-71E4-C7BE-AB1F-B8CFEF171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8D181-1ED9-5F6B-39CD-086C0B581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7A9D2A-828A-241B-BA78-D092AD847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446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D46E9F-7932-7FE5-9B62-01FD38E45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E2DB07-D0B6-8CC1-B550-C289A24981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7B0A05-EB2F-7A70-C0B6-2FC101FAB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E5BCDC-CE9B-026E-7727-BD3DBA35C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0BCDCA-8179-C5BB-ABF3-9A9473458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093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160154-EA2E-BF09-D89E-E486BF660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B35518-5F1C-EF9B-C210-39E37D080D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95735A-ADC8-39B6-1607-CD11DE63A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5FB1C7-92D9-9583-5B37-6F96613F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596D82-3176-B59B-C61F-8D447D1B7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9ACD6D-00E2-0865-708D-22119347E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283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1D86FA-10F3-3016-655B-F2709BD10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106B65-6AF5-FF0D-5DB4-E62B08339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A77E2B-1C56-6B5E-6681-8BF8DD8619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3F27C8E-3F3E-8A89-296A-7898A770A0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5B40DE0-351D-E15E-35C1-D1E3E33E25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F171AB3-483C-0B7C-FDE3-75003A8D2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BBABF82-33D4-D357-A47E-D873B9BB8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E01218-C8E4-118F-1C0E-FF82D985D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048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1B5254-AB7A-6FB3-8E10-F104FE46D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797053-5A0C-56EE-A65C-71C7688F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F48D6C0-7B7D-4E1D-79FD-09D543C20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9F4BCC-91DE-F01C-1651-2648EA6F8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6810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0B3123F-6C58-C9C5-B208-E55E8EA36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114F99F-B02D-F5C4-E1B2-528DABDBF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B98772-07E7-5A7E-3FD8-306FB2DB0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208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347695-7650-6068-245E-46C90197E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2CA720-339D-7672-02A3-8A6B840F1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E52EB1-141A-7276-F09C-58950E461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3D4DBD-FE9B-037A-7388-334C09BB5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A99E9B-6A52-4E2D-9D5F-DCD0EF015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A5F835-4704-2DAE-1821-FA4DDF657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59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F58B0F-4DE6-E757-FD41-73D86FF0A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7F95049-C00E-7127-9F6F-7C2BF38831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18B214-CA13-1C46-B1B0-FF7AA22E4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3A6ED5-F1A3-66C0-25F9-6E78315DC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851B26-E56E-FC3F-F33C-539085005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5263CAF-E78D-070E-3238-FB3E1ADA4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385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068203D-95B2-91B9-BA9E-6EE9D22CC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30885D-2459-2FA9-A257-415D725BFD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BD6172-D568-3EC2-E86C-92C3FC000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BBD01-207B-4788-97D5-CFE44626A201}" type="datetimeFigureOut">
              <a:rPr lang="ko-KR" altLang="en-US" smtClean="0"/>
              <a:t>2023-12-15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A87A88-8CA6-87C9-2747-F2EBFE3C72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BEAF5E-7B90-028D-10A7-B1FFB28E0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D0E9B-F102-4AB5-846E-326215139B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307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Xv2-IaoCUNg?feature=oembe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0145044-486A-2F5B-7929-6A8C8FDFB9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00" r="27910"/>
          <a:stretch/>
        </p:blipFill>
        <p:spPr>
          <a:xfrm>
            <a:off x="940526" y="1194860"/>
            <a:ext cx="3204754" cy="46592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2AE52C-387C-3351-FB0E-0CFEC8C36272}"/>
              </a:ext>
            </a:extLst>
          </p:cNvPr>
          <p:cNvSpPr txBox="1"/>
          <p:nvPr/>
        </p:nvSpPr>
        <p:spPr>
          <a:xfrm>
            <a:off x="1847669" y="505097"/>
            <a:ext cx="7329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Project:</a:t>
            </a:r>
            <a:r>
              <a:rPr lang="ko-KR" altLang="en-US" sz="3200" dirty="0" err="1"/>
              <a:t>그님티</a:t>
            </a:r>
            <a:endParaRPr lang="ko-KR" alt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6C74D6-210E-D59D-021D-B139F89FF306}"/>
              </a:ext>
            </a:extLst>
          </p:cNvPr>
          <p:cNvSpPr txBox="1"/>
          <p:nvPr/>
        </p:nvSpPr>
        <p:spPr>
          <a:xfrm>
            <a:off x="4717143" y="1194860"/>
            <a:ext cx="7329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-</a:t>
            </a:r>
            <a:r>
              <a:rPr lang="ko-KR" altLang="en-US" dirty="0" err="1"/>
              <a:t>이터널리턴</a:t>
            </a:r>
            <a:r>
              <a:rPr lang="ko-KR" altLang="en-US" dirty="0"/>
              <a:t> </a:t>
            </a:r>
            <a:r>
              <a:rPr lang="ko-KR" altLang="en-US" dirty="0" err="1"/>
              <a:t>티어</a:t>
            </a:r>
            <a:r>
              <a:rPr lang="ko-KR" altLang="en-US" dirty="0"/>
              <a:t> 예측 어플리케이션</a:t>
            </a:r>
            <a:r>
              <a:rPr lang="en-US" altLang="ko-KR" dirty="0"/>
              <a:t>-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87F2AA-3DB4-2B5A-CF5F-08E15206E45C}"/>
              </a:ext>
            </a:extLst>
          </p:cNvPr>
          <p:cNvSpPr txBox="1"/>
          <p:nvPr/>
        </p:nvSpPr>
        <p:spPr>
          <a:xfrm>
            <a:off x="5512526" y="1837729"/>
            <a:ext cx="57389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주요 기능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플레이어 검색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플레이어 기본 정보 표시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플레이어 </a:t>
            </a:r>
            <a:r>
              <a:rPr lang="ko-KR" altLang="en-US" dirty="0" err="1"/>
              <a:t>경쟁전</a:t>
            </a:r>
            <a:r>
              <a:rPr lang="ko-KR" altLang="en-US" dirty="0"/>
              <a:t> 점수 표시</a:t>
            </a:r>
            <a:r>
              <a:rPr lang="en-US" altLang="ko-KR" dirty="0"/>
              <a:t>(</a:t>
            </a:r>
            <a:r>
              <a:rPr lang="ko-KR" altLang="en-US" dirty="0"/>
              <a:t>그래프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시즌 말 플레이어 </a:t>
            </a:r>
            <a:r>
              <a:rPr lang="ko-KR" altLang="en-US" dirty="0" err="1"/>
              <a:t>티어</a:t>
            </a:r>
            <a:r>
              <a:rPr lang="ko-KR" altLang="en-US" dirty="0"/>
              <a:t> 예측</a:t>
            </a:r>
            <a:r>
              <a:rPr lang="en-US" altLang="ko-KR" dirty="0"/>
              <a:t>(</a:t>
            </a:r>
            <a:r>
              <a:rPr lang="ko-KR" altLang="en-US" dirty="0"/>
              <a:t>그래프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추가 기능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로테이션 캐릭터 표시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전적 검색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대전기록 상세보기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대전기록 내 플레이어 검색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B84BAEC-8E65-5CDB-C12A-B3B17FE50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1866" y="4207594"/>
            <a:ext cx="1478408" cy="14555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A91B1D-15CE-6BC7-5516-24CB1551DB06}"/>
              </a:ext>
            </a:extLst>
          </p:cNvPr>
          <p:cNvSpPr txBox="1"/>
          <p:nvPr/>
        </p:nvSpPr>
        <p:spPr>
          <a:xfrm>
            <a:off x="8934793" y="5983571"/>
            <a:ext cx="1652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&lt;git hub&gt;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96EA2C-A5D9-5B6C-273E-9569DFA036C4}"/>
              </a:ext>
            </a:extLst>
          </p:cNvPr>
          <p:cNvSpPr txBox="1"/>
          <p:nvPr/>
        </p:nvSpPr>
        <p:spPr>
          <a:xfrm>
            <a:off x="6774031" y="5614239"/>
            <a:ext cx="597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https://github.com/Hyuni02/ERHistoryViewer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2646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A64E0BE-EF28-B153-AEE0-E43E7B393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33" y="1261922"/>
            <a:ext cx="4706007" cy="297221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352F478-2158-FFE2-A5A2-547A234CF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734" y="4062087"/>
            <a:ext cx="4706007" cy="17396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14A0D7-BADA-9444-5D56-429D50389B99}"/>
              </a:ext>
            </a:extLst>
          </p:cNvPr>
          <p:cNvSpPr txBox="1"/>
          <p:nvPr/>
        </p:nvSpPr>
        <p:spPr>
          <a:xfrm>
            <a:off x="1765175" y="505097"/>
            <a:ext cx="6902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사용할 </a:t>
            </a:r>
            <a:r>
              <a:rPr lang="en-US" altLang="ko-KR" sz="3200" dirty="0" err="1"/>
              <a:t>api</a:t>
            </a:r>
            <a:endParaRPr lang="ko-KR" altLang="en-US" sz="3200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5AF91D9-2E0C-F4D0-F173-214135C148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2822436"/>
              </p:ext>
            </p:extLst>
          </p:nvPr>
        </p:nvGraphicFramePr>
        <p:xfrm>
          <a:off x="5216434" y="1261922"/>
          <a:ext cx="6616826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08413">
                  <a:extLst>
                    <a:ext uri="{9D8B030D-6E8A-4147-A177-3AD203B41FA5}">
                      <a16:colId xmlns:a16="http://schemas.microsoft.com/office/drawing/2014/main" val="3747457543"/>
                    </a:ext>
                  </a:extLst>
                </a:gridCol>
                <a:gridCol w="3308413">
                  <a:extLst>
                    <a:ext uri="{9D8B030D-6E8A-4147-A177-3AD203B41FA5}">
                      <a16:colId xmlns:a16="http://schemas.microsoft.com/office/drawing/2014/main" val="24814495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Request parameter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Response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0406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이번주 무료 캐릭터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034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유저 닉네임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유저</a:t>
                      </a:r>
                      <a:r>
                        <a:rPr lang="en-US" altLang="ko-KR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85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시즌 데이터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045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유저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유저의 플레이 기록</a:t>
                      </a:r>
                      <a:r>
                        <a:rPr lang="en-US" altLang="ko-KR" dirty="0"/>
                        <a:t>(10</a:t>
                      </a:r>
                      <a:r>
                        <a:rPr lang="ko-KR" altLang="en-US" dirty="0"/>
                        <a:t>건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078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유저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유저스텟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187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게임</a:t>
                      </a:r>
                      <a:r>
                        <a:rPr lang="en-US" altLang="ko-KR" dirty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게임 상세정보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991907"/>
                  </a:ext>
                </a:extLst>
              </a:tr>
            </a:tbl>
          </a:graphicData>
        </a:graphic>
      </p:graphicFrame>
      <p:pic>
        <p:nvPicPr>
          <p:cNvPr id="4" name="그림 3">
            <a:extLst>
              <a:ext uri="{FF2B5EF4-FFF2-40B4-BE49-F238E27FC236}">
                <a16:creationId xmlns:a16="http://schemas.microsoft.com/office/drawing/2014/main" id="{5DF2A440-59E8-3D50-A49B-9F4AD9A14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5010" y="5432598"/>
            <a:ext cx="1106990" cy="10898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EBB262-A36A-03B1-EBF6-FCCF1D9EA4D4}"/>
              </a:ext>
            </a:extLst>
          </p:cNvPr>
          <p:cNvSpPr txBox="1"/>
          <p:nvPr/>
        </p:nvSpPr>
        <p:spPr>
          <a:xfrm>
            <a:off x="6848676" y="6488668"/>
            <a:ext cx="597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https://github.com/Hyuni02/ERHistoryViewer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3391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클립아트이(가) 표시된 사진&#10;&#10;자동 생성된 설명">
            <a:extLst>
              <a:ext uri="{FF2B5EF4-FFF2-40B4-BE49-F238E27FC236}">
                <a16:creationId xmlns:a16="http://schemas.microsoft.com/office/drawing/2014/main" id="{56290218-F92C-70CA-5025-A7E5D3822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012" y="3719207"/>
            <a:ext cx="871906" cy="888052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EEA8B37-CE0E-103C-7BAB-7F178DB53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29" y="2479187"/>
            <a:ext cx="4009443" cy="1116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E6E14AD-CA0A-2CD1-339F-0284AEA432DD}"/>
              </a:ext>
            </a:extLst>
          </p:cNvPr>
          <p:cNvSpPr txBox="1"/>
          <p:nvPr/>
        </p:nvSpPr>
        <p:spPr>
          <a:xfrm>
            <a:off x="2061267" y="505097"/>
            <a:ext cx="6902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외부 프로그램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937504-4739-387B-F50C-A4EC8CA7DFFF}"/>
              </a:ext>
            </a:extLst>
          </p:cNvPr>
          <p:cNvSpPr txBox="1"/>
          <p:nvPr/>
        </p:nvSpPr>
        <p:spPr>
          <a:xfrm>
            <a:off x="5512526" y="2479187"/>
            <a:ext cx="5738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네이버 클라우드 플랫폼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클라우드 컴퓨팅 서비스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공인</a:t>
            </a:r>
            <a:r>
              <a:rPr lang="en-US" altLang="ko-KR" dirty="0"/>
              <a:t>IP </a:t>
            </a:r>
            <a:r>
              <a:rPr lang="ko-KR" altLang="en-US" dirty="0"/>
              <a:t>할당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백그라운드 서버 구동</a:t>
            </a:r>
            <a:r>
              <a:rPr lang="en-US" altLang="ko-KR" dirty="0"/>
              <a:t>(MMR</a:t>
            </a:r>
            <a:r>
              <a:rPr lang="ko-KR" altLang="en-US" dirty="0"/>
              <a:t>예측용 서버</a:t>
            </a:r>
            <a:r>
              <a:rPr lang="en-US" altLang="ko-KR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32C5DB-4379-EDC3-E8B2-4218C74295FC}"/>
              </a:ext>
            </a:extLst>
          </p:cNvPr>
          <p:cNvSpPr txBox="1"/>
          <p:nvPr/>
        </p:nvSpPr>
        <p:spPr>
          <a:xfrm>
            <a:off x="5512526" y="3813585"/>
            <a:ext cx="57389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파이썬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- MMR </a:t>
            </a:r>
            <a:r>
              <a:rPr lang="ko-KR" altLang="en-US" dirty="0"/>
              <a:t>예측 서버 구현</a:t>
            </a:r>
            <a:endParaRPr lang="en-US" altLang="ko-KR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CBA4A9A1-4784-4D74-0DEA-E7166F284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9477" y="4706867"/>
            <a:ext cx="1793344" cy="1699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B34608-C053-3678-0636-02D7977BB8E5}"/>
              </a:ext>
            </a:extLst>
          </p:cNvPr>
          <p:cNvSpPr txBox="1"/>
          <p:nvPr/>
        </p:nvSpPr>
        <p:spPr>
          <a:xfrm>
            <a:off x="5512526" y="4807715"/>
            <a:ext cx="57389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플라스크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파이썬 라이브러리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마이크로 웹 프레임워크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A9F79DB-01C4-8244-69E5-9707A9EB21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5010" y="5432598"/>
            <a:ext cx="1106990" cy="10898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BE7A09-49AD-15C6-E1B3-63435917F0AE}"/>
              </a:ext>
            </a:extLst>
          </p:cNvPr>
          <p:cNvSpPr txBox="1"/>
          <p:nvPr/>
        </p:nvSpPr>
        <p:spPr>
          <a:xfrm>
            <a:off x="6848676" y="6488668"/>
            <a:ext cx="597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https://github.com/Hyuni02/ERHistoryViewer</a:t>
            </a:r>
            <a:endParaRPr lang="ko-KR" altLang="en-US" dirty="0"/>
          </a:p>
        </p:txBody>
      </p:sp>
      <p:sp>
        <p:nvSpPr>
          <p:cNvPr id="10" name="AutoShape 2" descr="안드로이드 스튜디오 익히기">
            <a:extLst>
              <a:ext uri="{FF2B5EF4-FFF2-40B4-BE49-F238E27FC236}">
                <a16:creationId xmlns:a16="http://schemas.microsoft.com/office/drawing/2014/main" id="{79B54844-6013-7C34-973C-032DBAFE02E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56988" y="3222651"/>
            <a:ext cx="77413" cy="77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1" name="Picture 4" descr="안드로이드 스튜디오 익히기">
            <a:extLst>
              <a:ext uri="{FF2B5EF4-FFF2-40B4-BE49-F238E27FC236}">
                <a16:creationId xmlns:a16="http://schemas.microsoft.com/office/drawing/2014/main" id="{72E879A2-69B7-F18E-A00C-AC7158119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826" y="1455765"/>
            <a:ext cx="2286097" cy="974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C88B54-957B-0F6D-CB32-DF2A8A34B933}"/>
              </a:ext>
            </a:extLst>
          </p:cNvPr>
          <p:cNvSpPr txBox="1"/>
          <p:nvPr/>
        </p:nvSpPr>
        <p:spPr>
          <a:xfrm>
            <a:off x="5512526" y="1446118"/>
            <a:ext cx="57389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안드로이드 스튜디오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클라이언트</a:t>
            </a:r>
            <a:r>
              <a:rPr lang="en-US" altLang="ko-KR" dirty="0"/>
              <a:t> </a:t>
            </a:r>
            <a:r>
              <a:rPr lang="ko-KR" altLang="en-US" dirty="0"/>
              <a:t>구현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58738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42AF4D-C5D2-D247-D67D-EB7CBBB9AFE5}"/>
              </a:ext>
            </a:extLst>
          </p:cNvPr>
          <p:cNvSpPr txBox="1"/>
          <p:nvPr/>
        </p:nvSpPr>
        <p:spPr>
          <a:xfrm>
            <a:off x="2061267" y="505097"/>
            <a:ext cx="6902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MMR </a:t>
            </a:r>
            <a:r>
              <a:rPr lang="ko-KR" altLang="en-US" sz="3200" dirty="0"/>
              <a:t>예측 서버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EE4808-DE68-79BE-2998-8FD6024C24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0000" b="73961"/>
          <a:stretch/>
        </p:blipFill>
        <p:spPr>
          <a:xfrm>
            <a:off x="1352938" y="1089872"/>
            <a:ext cx="8858195" cy="408861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65AE092-F878-B372-EA63-D13E8CE3D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5010" y="5432598"/>
            <a:ext cx="1106990" cy="10898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4DEB7C-8472-7158-1F12-FEE2B416E8DB}"/>
              </a:ext>
            </a:extLst>
          </p:cNvPr>
          <p:cNvSpPr txBox="1"/>
          <p:nvPr/>
        </p:nvSpPr>
        <p:spPr>
          <a:xfrm>
            <a:off x="6848676" y="6488668"/>
            <a:ext cx="597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https://github.com/Hyuni02/ERHistoryViewer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8360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678A41-A505-E3FF-0406-12C4930D24BC}"/>
              </a:ext>
            </a:extLst>
          </p:cNvPr>
          <p:cNvSpPr txBox="1"/>
          <p:nvPr/>
        </p:nvSpPr>
        <p:spPr>
          <a:xfrm>
            <a:off x="2061267" y="505097"/>
            <a:ext cx="6902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시연 영상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E9522A-279F-155A-239C-34A57C589DE5}"/>
              </a:ext>
            </a:extLst>
          </p:cNvPr>
          <p:cNvSpPr txBox="1"/>
          <p:nvPr/>
        </p:nvSpPr>
        <p:spPr>
          <a:xfrm>
            <a:off x="2643052" y="6488668"/>
            <a:ext cx="5738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https://youtu.be/Xv2-IaoCUNg</a:t>
            </a:r>
          </a:p>
        </p:txBody>
      </p:sp>
      <p:pic>
        <p:nvPicPr>
          <p:cNvPr id="8" name="온라인 미디어 7" title="그님티 시연 영상">
            <a:hlinkClick r:id="" action="ppaction://media"/>
            <a:extLst>
              <a:ext uri="{FF2B5EF4-FFF2-40B4-BE49-F238E27FC236}">
                <a16:creationId xmlns:a16="http://schemas.microsoft.com/office/drawing/2014/main" id="{D898432E-BC6F-0FBD-84D5-FB2D0417EF2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15655" y="1089872"/>
            <a:ext cx="9600230" cy="5424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89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FAEC8D-B634-4671-4E38-DBF046CB4D90}"/>
              </a:ext>
            </a:extLst>
          </p:cNvPr>
          <p:cNvSpPr txBox="1"/>
          <p:nvPr/>
        </p:nvSpPr>
        <p:spPr>
          <a:xfrm>
            <a:off x="5289482" y="505097"/>
            <a:ext cx="6902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흐름도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BA98498-D2EF-F00F-0D2C-937AA4CEE5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557" y="409303"/>
            <a:ext cx="3111850" cy="59436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DF91F52-DC24-D252-A3D6-098654AC1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5010" y="5432598"/>
            <a:ext cx="1106990" cy="10898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F29780-7E48-4E59-0C0C-243701F0B285}"/>
              </a:ext>
            </a:extLst>
          </p:cNvPr>
          <p:cNvSpPr txBox="1"/>
          <p:nvPr/>
        </p:nvSpPr>
        <p:spPr>
          <a:xfrm>
            <a:off x="6848676" y="6488668"/>
            <a:ext cx="597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https://github.com/Hyuni02/ERHistoryViewer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6685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678A41-A505-E3FF-0406-12C4930D24BC}"/>
              </a:ext>
            </a:extLst>
          </p:cNvPr>
          <p:cNvSpPr txBox="1"/>
          <p:nvPr/>
        </p:nvSpPr>
        <p:spPr>
          <a:xfrm>
            <a:off x="2061267" y="505097"/>
            <a:ext cx="6902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주요 기능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C2E274B-1F1B-5CEB-DD6A-EA47BCFED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929" y="1089872"/>
            <a:ext cx="2714525" cy="50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41B0B2-FF33-BA21-EFC5-3A0AD3CE390A}"/>
              </a:ext>
            </a:extLst>
          </p:cNvPr>
          <p:cNvSpPr txBox="1"/>
          <p:nvPr/>
        </p:nvSpPr>
        <p:spPr>
          <a:xfrm>
            <a:off x="4391785" y="1089872"/>
            <a:ext cx="5738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메뉴 화면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귀여운 하트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유저 닉네임 입력 칸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이번 주 무료 캐릭터 리스트</a:t>
            </a:r>
            <a:r>
              <a:rPr lang="en-US" altLang="ko-KR" dirty="0"/>
              <a:t>(</a:t>
            </a:r>
            <a:r>
              <a:rPr lang="ko-KR" altLang="en-US" dirty="0"/>
              <a:t>가로 스크롤</a:t>
            </a:r>
            <a:r>
              <a:rPr lang="en-US" altLang="ko-KR" dirty="0"/>
              <a:t>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1B1A2BC-DA01-04AD-093B-771B8E79EC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803"/>
          <a:stretch/>
        </p:blipFill>
        <p:spPr>
          <a:xfrm>
            <a:off x="4856485" y="2874976"/>
            <a:ext cx="6382523" cy="294971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B23F506-6415-EB0C-9684-E3085E7627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86" y="135039"/>
            <a:ext cx="1187811" cy="226870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1FA5069-1AA6-C75F-02DC-390615771507}"/>
              </a:ext>
            </a:extLst>
          </p:cNvPr>
          <p:cNvSpPr/>
          <p:nvPr/>
        </p:nvSpPr>
        <p:spPr>
          <a:xfrm>
            <a:off x="19693" y="125352"/>
            <a:ext cx="1361238" cy="5847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399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678A41-A505-E3FF-0406-12C4930D24BC}"/>
              </a:ext>
            </a:extLst>
          </p:cNvPr>
          <p:cNvSpPr txBox="1"/>
          <p:nvPr/>
        </p:nvSpPr>
        <p:spPr>
          <a:xfrm>
            <a:off x="2061267" y="505097"/>
            <a:ext cx="6902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주요 기능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41B0B2-FF33-BA21-EFC5-3A0AD3CE390A}"/>
              </a:ext>
            </a:extLst>
          </p:cNvPr>
          <p:cNvSpPr txBox="1"/>
          <p:nvPr/>
        </p:nvSpPr>
        <p:spPr>
          <a:xfrm>
            <a:off x="4362311" y="1089872"/>
            <a:ext cx="57389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유저 검색 화면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가장 많이 사용한 캐릭터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유저 레벨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유저 닉네임</a:t>
            </a:r>
            <a:r>
              <a:rPr lang="en-US" altLang="ko-KR" dirty="0"/>
              <a:t>(</a:t>
            </a:r>
            <a:r>
              <a:rPr lang="ko-KR" altLang="en-US" dirty="0"/>
              <a:t>진짜 닉네임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정보 탭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-</a:t>
            </a:r>
            <a:r>
              <a:rPr lang="ko-KR" altLang="en-US" dirty="0"/>
              <a:t> 게임 정보</a:t>
            </a:r>
            <a:r>
              <a:rPr lang="en-US" altLang="ko-KR" dirty="0"/>
              <a:t>(</a:t>
            </a:r>
            <a:r>
              <a:rPr lang="ko-KR" altLang="en-US" dirty="0"/>
              <a:t>랭크</a:t>
            </a:r>
            <a:r>
              <a:rPr lang="en-US" altLang="ko-KR" dirty="0"/>
              <a:t>/</a:t>
            </a:r>
            <a:r>
              <a:rPr lang="ko-KR" altLang="en-US" dirty="0"/>
              <a:t>일반</a:t>
            </a:r>
            <a:r>
              <a:rPr lang="en-US" altLang="ko-KR" dirty="0"/>
              <a:t>/</a:t>
            </a:r>
            <a:r>
              <a:rPr lang="ko-KR" altLang="en-US" dirty="0"/>
              <a:t>코발트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랭크 </a:t>
            </a:r>
            <a:r>
              <a:rPr lang="en-US" altLang="ko-KR" dirty="0"/>
              <a:t>MMR, </a:t>
            </a:r>
            <a:r>
              <a:rPr lang="ko-KR" altLang="en-US" dirty="0"/>
              <a:t>순위</a:t>
            </a:r>
            <a:r>
              <a:rPr lang="en-US" altLang="ko-KR" dirty="0"/>
              <a:t>, </a:t>
            </a:r>
            <a:r>
              <a:rPr lang="ko-KR" altLang="en-US" dirty="0" err="1"/>
              <a:t>티어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랭크 </a:t>
            </a:r>
            <a:r>
              <a:rPr lang="en-US" altLang="ko-KR" dirty="0"/>
              <a:t>MMR </a:t>
            </a:r>
            <a:r>
              <a:rPr lang="ko-KR" altLang="en-US" dirty="0"/>
              <a:t>그래프</a:t>
            </a:r>
            <a:endParaRPr lang="en-US" altLang="ko-KR" dirty="0"/>
          </a:p>
          <a:p>
            <a:r>
              <a:rPr lang="en-US" altLang="ko-KR" dirty="0"/>
              <a:t>- MMR </a:t>
            </a:r>
            <a:r>
              <a:rPr lang="ko-KR" altLang="en-US" dirty="0"/>
              <a:t>예측 그래프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9BC0244-6603-2BA4-FE6B-15A6D0956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911" y="1089872"/>
            <a:ext cx="2714525" cy="5058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82AE0D7-0EA9-BD8B-F4F8-502711847C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12" b="16970"/>
          <a:stretch/>
        </p:blipFill>
        <p:spPr>
          <a:xfrm>
            <a:off x="7415666" y="1089872"/>
            <a:ext cx="4510080" cy="50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A4550A2-6B1B-F7F6-3926-C74E46046C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86" y="135039"/>
            <a:ext cx="1187811" cy="226870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736D4ADC-E296-47BB-FDF6-26F09C8DD999}"/>
              </a:ext>
            </a:extLst>
          </p:cNvPr>
          <p:cNvSpPr/>
          <p:nvPr/>
        </p:nvSpPr>
        <p:spPr>
          <a:xfrm>
            <a:off x="19693" y="662473"/>
            <a:ext cx="1361238" cy="13622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586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678A41-A505-E3FF-0406-12C4930D24BC}"/>
              </a:ext>
            </a:extLst>
          </p:cNvPr>
          <p:cNvSpPr txBox="1"/>
          <p:nvPr/>
        </p:nvSpPr>
        <p:spPr>
          <a:xfrm>
            <a:off x="2061267" y="505097"/>
            <a:ext cx="6902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/>
              <a:t>주요 기능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41B0B2-FF33-BA21-EFC5-3A0AD3CE390A}"/>
              </a:ext>
            </a:extLst>
          </p:cNvPr>
          <p:cNvSpPr txBox="1"/>
          <p:nvPr/>
        </p:nvSpPr>
        <p:spPr>
          <a:xfrm>
            <a:off x="4389954" y="1089872"/>
            <a:ext cx="57389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대전기록 상세 정보 화면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해당 게임에서의 팀 등수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각 플레이어 정보</a:t>
            </a:r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닉네임</a:t>
            </a:r>
            <a:r>
              <a:rPr lang="en-US" altLang="ko-KR" dirty="0"/>
              <a:t>, KDA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5F44A65-00C6-2653-B2C1-26F6177A2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253" y="1089872"/>
            <a:ext cx="2714525" cy="5058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A283A82-7E9A-2B35-2019-49C23EBCF5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80"/>
          <a:stretch/>
        </p:blipFill>
        <p:spPr>
          <a:xfrm>
            <a:off x="4675339" y="3218900"/>
            <a:ext cx="6101239" cy="193672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2AB3F61-DB2A-FC38-0D5A-7E7E1B493C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86" y="135039"/>
            <a:ext cx="1187811" cy="2268706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2872C54-9D0C-6C0A-7355-86580B1ED165}"/>
              </a:ext>
            </a:extLst>
          </p:cNvPr>
          <p:cNvSpPr/>
          <p:nvPr/>
        </p:nvSpPr>
        <p:spPr>
          <a:xfrm>
            <a:off x="19693" y="1898169"/>
            <a:ext cx="1361238" cy="5847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841DB5F-DFCE-8F89-1A8C-D123B00994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5010" y="5432598"/>
            <a:ext cx="1106990" cy="10898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D4E10B-4C4C-4FA0-C480-A3E12B22F544}"/>
              </a:ext>
            </a:extLst>
          </p:cNvPr>
          <p:cNvSpPr txBox="1"/>
          <p:nvPr/>
        </p:nvSpPr>
        <p:spPr>
          <a:xfrm>
            <a:off x="6848676" y="6488668"/>
            <a:ext cx="597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https://github.com/Hyuni02/ERHistoryViewer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3880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305</Words>
  <Application>Microsoft Office PowerPoint</Application>
  <PresentationFormat>와이드스크린</PresentationFormat>
  <Paragraphs>72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전성현</dc:creator>
  <cp:lastModifiedBy>성현 전</cp:lastModifiedBy>
  <cp:revision>71</cp:revision>
  <dcterms:created xsi:type="dcterms:W3CDTF">2023-11-23T14:31:21Z</dcterms:created>
  <dcterms:modified xsi:type="dcterms:W3CDTF">2023-12-15T02:42:43Z</dcterms:modified>
</cp:coreProperties>
</file>

<file path=docProps/thumbnail.jpeg>
</file>